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67" r:id="rId5"/>
    <p:sldId id="259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0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92" r:id="rId31"/>
    <p:sldId id="294" r:id="rId32"/>
    <p:sldId id="293" r:id="rId33"/>
    <p:sldId id="295" r:id="rId34"/>
    <p:sldId id="261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286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4" r:id="rId73"/>
    <p:sldId id="335" r:id="rId74"/>
    <p:sldId id="333" r:id="rId75"/>
    <p:sldId id="336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262" r:id="rId101"/>
    <p:sldId id="368" r:id="rId102"/>
    <p:sldId id="369" r:id="rId103"/>
    <p:sldId id="362" r:id="rId104"/>
    <p:sldId id="363" r:id="rId105"/>
    <p:sldId id="364" r:id="rId106"/>
    <p:sldId id="365" r:id="rId107"/>
    <p:sldId id="366" r:id="rId108"/>
    <p:sldId id="367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2" r:id="rId132"/>
    <p:sldId id="393" r:id="rId133"/>
    <p:sldId id="394" r:id="rId134"/>
    <p:sldId id="395" r:id="rId135"/>
    <p:sldId id="263" r:id="rId136"/>
    <p:sldId id="264" r:id="rId137"/>
    <p:sldId id="265" r:id="rId138"/>
    <p:sldId id="308" r:id="rId139"/>
    <p:sldId id="256" r:id="rId1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C749B-C23D-454D-BBE9-6474CBBCA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E91F7C-3456-4092-9864-5FCF78AC3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20FBEB-53BA-4954-B4DD-53E1CE0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59C495-B758-42B5-807E-8D0FCC96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B23D4A-E493-4B30-8441-092A79F8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22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DEB48-B106-4BF4-9A88-C0982A4D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33F26D-AA5A-413D-8F19-B1B811D0F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3D56BC-618D-4E91-82A0-D47AE7CC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A2978B-364A-4F61-AEA5-79F9F87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BAEBB7-7053-475E-931C-E96744E9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38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3BBEF9-B844-4CF1-B996-4409FF8F0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E774E9-8B85-4B6A-A910-50EB57C22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8B8CA7-0BD0-469B-957A-8A4266F5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05C486-17D8-4E39-B76D-21B220CD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28436D-E9D1-403D-8285-D5D2BBDF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51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A37B9-BEC4-48CF-B777-E427F396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FA5EC-CDD7-43E2-A49F-D7AFE5E4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9FA62D-9CD6-4AD5-AEF8-575AF3B6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5F0E54-59E4-4A69-83EE-43644C0B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16D247-3C86-4C03-A93F-30ACC1D7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20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5D35A8-7F27-4CA3-9026-7BF5C2FD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FB6CC5-5606-41A5-B351-546CF201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02A90B-8FAC-4E48-89D3-815B796C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F8EB8B-125D-4370-A61B-59B477EE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748CBB-4B8D-432F-B398-70ADFE4C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48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3ED9E-2B59-403F-82D7-2C30DBF5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9C6557-7765-4F53-987B-59F45EB30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5312ED-536B-462F-BD0A-D028611AA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CE3FAB5-10C9-417B-B24D-D87D0377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4D4EFE-3BF7-4F9F-A415-0739CCDC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C56710-2CF4-4628-89E5-75774804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79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4F9B3-FAE3-447B-8949-A7E4EAE2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EFE25E-B133-4EC9-936C-1995BBD9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38F98D-2B56-4C30-A7C7-37030CBE3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793AE0-B3C9-4D98-9B0E-8678BA0A4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836ED8-455A-4B41-976A-1C27ACFFB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73DBCD-CB26-4C9E-904C-BF55E24D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EFE8805-1250-4CB4-9E80-1D28C692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C1FCD78-1818-4317-BC5C-55CC83FA5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86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7B0AB-22BA-428B-ACC5-2129A55D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A6A8B30-33E7-4EEA-AB15-0D2D9A87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F1AB679-7694-4183-8529-622A5E99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D8F438-E7C2-40D8-B2F0-6B45C6A2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10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14A4E1-DAAE-4A56-A876-2FC8B8D3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E368E9A-A993-4030-B103-8F60B1B0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3D23F2-BF5A-433E-AFCB-05986E50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70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9BE2C-6974-48B7-9CBE-A5027F02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A6173E-EED7-4320-9C38-E36FEA3E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FEFAF6-C4E8-44C6-BB3D-9F8C804AD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C9570A-4CD0-490B-8029-0A3CAB31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0493B2-F7C1-4504-9765-8FF51201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D96E7B-F9C8-41A6-AD6F-6281474C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92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37E81-D6AE-4C71-83A8-3459BBF5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93BEB67-829E-400E-B19E-717B20055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382C7F-D87B-41CC-9B43-8CBCD83D2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9150CD-5B53-4194-A320-38CD2627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9667E1-DAF6-4ED1-A50D-AFF3C0CF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D0495-F5D6-449D-8A8D-E5ACAEC8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0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DBC7B9B-0894-4FA5-B8BF-D83087F5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BA29ED-D6E1-4D1A-AB45-29D1E8408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989D8-BFB4-4E02-B831-85A7769ED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643DC-8A54-45E7-8D48-59E2D6E4CC9F}" type="datetimeFigureOut">
              <a:rPr lang="pt-BR" smtClean="0"/>
              <a:t>10/12/2025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08C4B6-96CC-4031-9B1D-8A3494EA9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65BDE8-4A8C-4CB7-A9AA-F0EC85AC8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10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2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Romulodf.cesar@gmail.com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4E963-C511-479F-87FF-07578F4F0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Django</a:t>
            </a:r>
            <a:r>
              <a:rPr lang="pt-BR" dirty="0"/>
              <a:t> Cloud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9B3237-96FB-4E42-9342-5D6D18CA7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Framework + </a:t>
            </a:r>
            <a:r>
              <a:rPr lang="pt-BR" dirty="0" err="1"/>
              <a:t>Jebrains</a:t>
            </a:r>
            <a:r>
              <a:rPr lang="pt-BR" dirty="0"/>
              <a:t>+ Microsoft + AWS + </a:t>
            </a:r>
            <a:r>
              <a:rPr lang="pt-BR" dirty="0" err="1"/>
              <a:t>Red</a:t>
            </a:r>
            <a:r>
              <a:rPr lang="pt-BR" dirty="0"/>
              <a:t> </a:t>
            </a:r>
            <a:r>
              <a:rPr lang="pt-BR" dirty="0" err="1"/>
              <a:t>Hat</a:t>
            </a:r>
            <a:r>
              <a:rPr lang="pt-BR" dirty="0"/>
              <a:t> + CISCO</a:t>
            </a:r>
          </a:p>
        </p:txBody>
      </p:sp>
    </p:spTree>
    <p:extLst>
      <p:ext uri="{BB962C8B-B14F-4D97-AF65-F5344CB8AC3E}">
        <p14:creationId xmlns:p14="http://schemas.microsoft.com/office/powerpoint/2010/main" val="68184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690540" y="945137"/>
            <a:ext cx="7223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7 – Criar o  App Associados (ok)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F4BEFC7-8B28-4812-97E1-BD3552F66891}"/>
              </a:ext>
            </a:extLst>
          </p:cNvPr>
          <p:cNvSpPr txBox="1"/>
          <p:nvPr/>
        </p:nvSpPr>
        <p:spPr>
          <a:xfrm>
            <a:off x="3750925" y="1833623"/>
            <a:ext cx="697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python</a:t>
            </a:r>
            <a:r>
              <a:rPr lang="pt-BR" sz="2800" dirty="0"/>
              <a:t> manage.py </a:t>
            </a:r>
            <a:r>
              <a:rPr lang="pt-BR" sz="2800" b="1" dirty="0" err="1">
                <a:highlight>
                  <a:srgbClr val="FFFF00"/>
                </a:highlight>
              </a:rPr>
              <a:t>startapp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pt-BR" sz="2800" i="1" dirty="0">
                <a:solidFill>
                  <a:srgbClr val="FF0000"/>
                </a:solidFill>
                <a:highlight>
                  <a:srgbClr val="FFFF00"/>
                </a:highlight>
              </a:rPr>
              <a:t>&lt;nome do app&gt;&gt;</a:t>
            </a:r>
          </a:p>
        </p:txBody>
      </p:sp>
    </p:spTree>
    <p:extLst>
      <p:ext uri="{BB962C8B-B14F-4D97-AF65-F5344CB8AC3E}">
        <p14:creationId xmlns:p14="http://schemas.microsoft.com/office/powerpoint/2010/main" val="30222900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9A9B22-88C5-4E32-8C37-E63F2790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49" y="124339"/>
            <a:ext cx="2904919" cy="212392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B0586E-F21A-40C8-AB26-F2C3394C0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6" y="124339"/>
            <a:ext cx="6006309" cy="212392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6685577-AA78-4FCE-B0D8-32AE0E092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18" y="2403200"/>
            <a:ext cx="10952764" cy="88142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E4A02A1-EE40-458C-86B2-0A760838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18" y="3439560"/>
            <a:ext cx="10952764" cy="12260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BE1225-4204-4511-BFA4-AB5757E7A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17" y="4820552"/>
            <a:ext cx="5636303" cy="15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963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E059D9-E151-41CF-A118-33F26863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7" y="981227"/>
            <a:ext cx="7651631" cy="47343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3766C90-7155-4418-B206-D9E96566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35" y="1330716"/>
            <a:ext cx="5809237" cy="454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92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B20BB20-EF20-46C0-98D8-F0B63946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826" y="155275"/>
            <a:ext cx="8953142" cy="622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947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F30E9-0C31-408C-8001-24C5E21D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highlight>
                  <a:srgbClr val="FFFF00"/>
                </a:highlight>
              </a:rPr>
              <a:t>Refatoração</a:t>
            </a:r>
            <a:r>
              <a:rPr lang="pt-BR" b="1" dirty="0">
                <a:highlight>
                  <a:srgbClr val="FFFF00"/>
                </a:highlight>
              </a:rPr>
              <a:t> e Validação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12F9C2-69B4-4FC8-9EC0-6F44BB98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fazer o login na nossa plataforma, com o usuário Bruno.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126C59-7FD0-4688-B126-044AD4F3B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3796"/>
            <a:ext cx="45529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778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E6270-F2EC-43DF-B6C6-7B504497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Refatoração</a:t>
            </a:r>
            <a:r>
              <a:rPr lang="pt-BR" dirty="0"/>
              <a:t> e Validação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37DA88-000A-4BED-A022-30CCFEBDE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6E83A0-EF70-44F1-B086-18867D1E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9071"/>
            <a:ext cx="7480988" cy="18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854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CB6CB-E68C-49F3-912D-F647554B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Refatorção</a:t>
            </a:r>
            <a:r>
              <a:rPr lang="pt-BR" dirty="0"/>
              <a:t> e Validação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7BE6CD-E834-4EF1-A00B-852652DE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Criar </a:t>
            </a:r>
            <a:r>
              <a:rPr lang="pt-BR" b="1" dirty="0"/>
              <a:t>CARDS</a:t>
            </a:r>
            <a:r>
              <a:rPr lang="pt-BR" dirty="0"/>
              <a:t> de benefícios.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CADA37-2F16-4E0F-A676-D2D0FF1CF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444866"/>
            <a:ext cx="10002844" cy="16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341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C8C215F-8662-4B03-AB20-D0E7C181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7" y="2009237"/>
            <a:ext cx="5147369" cy="327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541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9FF098A-928E-4979-A650-D6C001BFA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0" y="1679858"/>
            <a:ext cx="11706045" cy="310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254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2FCE43-43CF-474D-8CEE-EE5AC6BE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243" y="1403776"/>
            <a:ext cx="9477375" cy="45053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87B3F3-AC05-4680-B7EF-15F87E282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5" y="474114"/>
            <a:ext cx="6428261" cy="238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090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95A692F-14F3-4068-8E5A-4C7335E59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17" y="141615"/>
            <a:ext cx="8817482" cy="11175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CBB1DA-8D2C-4D8D-9B44-E4399964F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0" y="1433153"/>
            <a:ext cx="11720425" cy="6544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AA3DAA8-2D81-4A69-88B4-BE094EFB0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196950"/>
            <a:ext cx="112776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2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587431" y="920691"/>
            <a:ext cx="696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8 – Verificar se esta registrado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DF89E4F-49DE-460A-8A58-C8710169F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925" y="1687793"/>
            <a:ext cx="6090377" cy="43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530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7E4209-44D1-4A0B-9ED7-5DF059F7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88" y="543464"/>
            <a:ext cx="9828840" cy="54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048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5326DC-A123-4553-9168-22EEDBF0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276350"/>
            <a:ext cx="10153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271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1343EDA-C8A0-4A29-8E70-D60C435F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72361"/>
            <a:ext cx="8229600" cy="8096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7772147-C237-40EB-8285-A165D3BAD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2396"/>
            <a:ext cx="12192000" cy="335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649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1343EDA-C8A0-4A29-8E70-D60C435F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72361"/>
            <a:ext cx="8229600" cy="8096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E71AD2C-904C-44C2-B703-82652EDA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23" y="1608017"/>
            <a:ext cx="9856304" cy="809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93215B1-3F88-43DF-8F94-2933F6F3D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15" y="2763647"/>
            <a:ext cx="4193516" cy="33534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6D62A5-24B1-481A-87D9-3D7D413A1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249" y="2835264"/>
            <a:ext cx="6095999" cy="328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340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B492C28-A1BC-4527-8851-E2DC80FC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2314575"/>
            <a:ext cx="10258425" cy="222885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DDC109F-3C78-4D6A-AC9D-3FA61310ACDB}"/>
              </a:ext>
            </a:extLst>
          </p:cNvPr>
          <p:cNvSpPr txBox="1"/>
          <p:nvPr/>
        </p:nvSpPr>
        <p:spPr>
          <a:xfrm>
            <a:off x="4339086" y="733246"/>
            <a:ext cx="4468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JB Carvalho e </a:t>
            </a:r>
            <a:r>
              <a:rPr lang="pt-BR" dirty="0" err="1"/>
              <a:t>Jonh</a:t>
            </a:r>
            <a:r>
              <a:rPr lang="pt-BR" dirty="0"/>
              <a:t> </a:t>
            </a:r>
            <a:r>
              <a:rPr lang="pt-BR" dirty="0" err="1"/>
              <a:t>Maxuell</a:t>
            </a:r>
            <a:endParaRPr lang="pt-BR" dirty="0"/>
          </a:p>
          <a:p>
            <a:r>
              <a:rPr lang="pt-BR" sz="5400" dirty="0"/>
              <a:t>MONETIZAÇÃO</a:t>
            </a:r>
          </a:p>
        </p:txBody>
      </p:sp>
    </p:spTree>
    <p:extLst>
      <p:ext uri="{BB962C8B-B14F-4D97-AF65-F5344CB8AC3E}">
        <p14:creationId xmlns:p14="http://schemas.microsoft.com/office/powerpoint/2010/main" val="2805402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F56FD67-0EF2-4B6F-ABC3-A893973E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43" y="724619"/>
            <a:ext cx="7652488" cy="226542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843BA6B-2037-4808-A32D-5D54D4FB7459}"/>
              </a:ext>
            </a:extLst>
          </p:cNvPr>
          <p:cNvSpPr txBox="1"/>
          <p:nvPr/>
        </p:nvSpPr>
        <p:spPr>
          <a:xfrm>
            <a:off x="155275" y="3199143"/>
            <a:ext cx="6961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>
                <a:solidFill>
                  <a:srgbClr val="FF0000"/>
                </a:solidFill>
              </a:rPr>
              <a:t>O </a:t>
            </a:r>
            <a:r>
              <a:rPr lang="pt-BR" sz="3600" b="1" dirty="0" err="1">
                <a:solidFill>
                  <a:srgbClr val="FF0000"/>
                </a:solidFill>
              </a:rPr>
              <a:t>Stripe</a:t>
            </a:r>
            <a:r>
              <a:rPr lang="pt-BR" sz="3600" b="1" dirty="0">
                <a:solidFill>
                  <a:srgbClr val="FF0000"/>
                </a:solidFill>
              </a:rPr>
              <a:t> tem uma API Própria e</a:t>
            </a:r>
          </a:p>
          <a:p>
            <a:r>
              <a:rPr lang="pt-BR" sz="3600" b="1" dirty="0">
                <a:solidFill>
                  <a:srgbClr val="FF0000"/>
                </a:solidFill>
              </a:rPr>
              <a:t> Linguagem </a:t>
            </a:r>
            <a:r>
              <a:rPr lang="pt-BR" sz="3600" b="1" dirty="0" err="1">
                <a:solidFill>
                  <a:srgbClr val="FF0000"/>
                </a:solidFill>
              </a:rPr>
              <a:t>Propria</a:t>
            </a:r>
            <a:r>
              <a:rPr lang="pt-BR" sz="3600" b="1" dirty="0">
                <a:solidFill>
                  <a:srgbClr val="FF0000"/>
                </a:solidFill>
              </a:rPr>
              <a:t> para Integração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C768A-031F-4A62-B065-F832967D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437" y="724619"/>
            <a:ext cx="3749712" cy="282497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68E1EC6-1281-4ECE-AAF3-51EB37DF3382}"/>
              </a:ext>
            </a:extLst>
          </p:cNvPr>
          <p:cNvSpPr txBox="1"/>
          <p:nvPr/>
        </p:nvSpPr>
        <p:spPr>
          <a:xfrm>
            <a:off x="8584295" y="3623094"/>
            <a:ext cx="1713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Lider</a:t>
            </a:r>
            <a:r>
              <a:rPr lang="pt-BR" dirty="0"/>
              <a:t> 360º graus</a:t>
            </a:r>
          </a:p>
          <a:p>
            <a:r>
              <a:rPr lang="pt-BR" dirty="0" err="1"/>
              <a:t>Jonh</a:t>
            </a:r>
            <a:r>
              <a:rPr lang="pt-BR" dirty="0"/>
              <a:t> Maxwell</a:t>
            </a:r>
          </a:p>
        </p:txBody>
      </p:sp>
    </p:spTree>
    <p:extLst>
      <p:ext uri="{BB962C8B-B14F-4D97-AF65-F5344CB8AC3E}">
        <p14:creationId xmlns:p14="http://schemas.microsoft.com/office/powerpoint/2010/main" val="29995397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732D9A5-7A0F-47EF-AA99-CAA3673D4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5" y="550113"/>
            <a:ext cx="11310969" cy="521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011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A0B7645-B558-40ED-B762-3D0EC19E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26" y="1296657"/>
            <a:ext cx="10980431" cy="35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226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202B04E-FED7-4D99-9A52-128941D40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5" y="603850"/>
            <a:ext cx="11750084" cy="55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784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AB5F0B6-5433-4E4E-85AC-FA547E7A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13" y="181155"/>
            <a:ext cx="8377811" cy="12776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63B5468-D276-494E-893D-BEF25AB8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13" y="1993510"/>
            <a:ext cx="82772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4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655778" y="1240825"/>
            <a:ext cx="7973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9 – urls.py dentro do app associado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216737-5A73-4C74-833E-159B7C28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085" y="1871996"/>
            <a:ext cx="9162179" cy="30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610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92E7517-8161-4B78-9965-C7A3A44E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03" y="1790023"/>
            <a:ext cx="11688793" cy="302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58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9584AA6-5186-455B-9B96-7BE61552D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24" y="2225615"/>
            <a:ext cx="8149801" cy="19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632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FB7AE2A-F58B-4692-9966-47C0A60D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70" y="157522"/>
            <a:ext cx="10896600" cy="26955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578ABD7-E895-440B-8D9B-C8ED37B6C930}"/>
              </a:ext>
            </a:extLst>
          </p:cNvPr>
          <p:cNvSpPr txBox="1"/>
          <p:nvPr/>
        </p:nvSpPr>
        <p:spPr>
          <a:xfrm>
            <a:off x="3536830" y="3355675"/>
            <a:ext cx="4408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/>
              <a:t>Messagem</a:t>
            </a:r>
            <a:r>
              <a:rPr lang="pt-BR" sz="3600" dirty="0"/>
              <a:t> de ERRO....</a:t>
            </a:r>
          </a:p>
        </p:txBody>
      </p:sp>
    </p:spTree>
    <p:extLst>
      <p:ext uri="{BB962C8B-B14F-4D97-AF65-F5344CB8AC3E}">
        <p14:creationId xmlns:p14="http://schemas.microsoft.com/office/powerpoint/2010/main" val="5645538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0506130-6450-4C8C-B978-8B0C5E19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1" y="1743745"/>
            <a:ext cx="4385077" cy="286716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454CCAE-B263-4BCA-9988-9DD4E878E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282" y="1138136"/>
            <a:ext cx="7758291" cy="36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960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B08CCA4-4037-4BB0-843C-6D4D684E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10" y="0"/>
            <a:ext cx="10525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70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4F019-B17D-4CBD-826B-4772310C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CFEF1E-57FF-4182-902F-A1D99906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26" y="1486618"/>
            <a:ext cx="9325824" cy="20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277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BCC905F-9B45-4576-B50E-88E4F4173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22" y="1609725"/>
            <a:ext cx="9811624" cy="22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6097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6A564A-2F0A-4E84-BCED-09D4A8C5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29" y="1662112"/>
            <a:ext cx="9919220" cy="211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583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F18C9-E59F-4CB8-9237-64482221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fazer a validação 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475E0F-AC1B-42E8-9FEE-5FB56DD1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15" y="1533525"/>
            <a:ext cx="10642803" cy="28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766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4C15EE6-3F2C-475C-9F67-B3AFAD3B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76" y="1837426"/>
            <a:ext cx="11057248" cy="31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4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463223" y="1377130"/>
            <a:ext cx="8084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10 – Incluir o url.py do app no setup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E05D66-720F-4E72-BD7B-F54034F77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39" y="2023461"/>
            <a:ext cx="93059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1701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A27BA37-A036-4046-A949-E0CC12D5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327"/>
            <a:ext cx="12192000" cy="55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163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74243F9-AED8-40DF-B46A-DC82104E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8" y="1483743"/>
            <a:ext cx="9269571" cy="36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294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E694FE5-07C2-4117-B91F-7BB4DBB86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61" y="1518249"/>
            <a:ext cx="10883827" cy="39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923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9A3470C-4FA2-478B-9425-3A5EEBFBE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343150"/>
            <a:ext cx="81343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77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AE1833-C38A-4B1A-B640-5FDBCCCDC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232" y="250165"/>
            <a:ext cx="4806523" cy="65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2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DDE7D17-C1F1-4A30-BEF7-FADEF633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47" y="1268084"/>
            <a:ext cx="6498178" cy="30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027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851DC3B-2D66-4EA8-89E2-5DA951B6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19" y="842264"/>
            <a:ext cx="7199911" cy="4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66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C851A17-763A-4412-AD32-085106CA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82" y="430093"/>
            <a:ext cx="8914283" cy="57809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29FEA7F-DA73-48C1-9758-C958F8A0B6FE}"/>
              </a:ext>
            </a:extLst>
          </p:cNvPr>
          <p:cNvSpPr/>
          <p:nvPr/>
        </p:nvSpPr>
        <p:spPr>
          <a:xfrm>
            <a:off x="4037161" y="4908430"/>
            <a:ext cx="10092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6208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A795060-E5B1-41D9-A16D-5407CB0EA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263" y="2908664"/>
            <a:ext cx="2554456" cy="8955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EEC8665-1B65-40AA-BD4A-9EA4B51FF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09" y="3547774"/>
            <a:ext cx="5275321" cy="1250508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121BA72C-7854-47FC-8FD0-BB2F50811A2B}"/>
              </a:ext>
            </a:extLst>
          </p:cNvPr>
          <p:cNvSpPr/>
          <p:nvPr/>
        </p:nvSpPr>
        <p:spPr>
          <a:xfrm>
            <a:off x="4381491" y="3493192"/>
            <a:ext cx="1624020" cy="905773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A55E736-481D-4928-B077-328F7C2E58F9}"/>
              </a:ext>
            </a:extLst>
          </p:cNvPr>
          <p:cNvSpPr txBox="1"/>
          <p:nvPr/>
        </p:nvSpPr>
        <p:spPr>
          <a:xfrm>
            <a:off x="405441" y="3804250"/>
            <a:ext cx="30266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9:50 intervalo</a:t>
            </a:r>
          </a:p>
          <a:p>
            <a:r>
              <a:rPr lang="pt-BR" dirty="0"/>
              <a:t>10:10 – inicio do laboratório</a:t>
            </a:r>
          </a:p>
          <a:p>
            <a:r>
              <a:rPr lang="pt-BR" dirty="0"/>
              <a:t>11:10 – Finalizar o Laboratório</a:t>
            </a:r>
          </a:p>
          <a:p>
            <a:endParaRPr lang="pt-BR" dirty="0"/>
          </a:p>
          <a:p>
            <a:r>
              <a:rPr lang="pt-BR" dirty="0"/>
              <a:t>Nuvem Portal</a:t>
            </a:r>
          </a:p>
          <a:p>
            <a:r>
              <a:rPr lang="pt-BR" dirty="0"/>
              <a:t>Azure CLI</a:t>
            </a:r>
          </a:p>
          <a:p>
            <a:r>
              <a:rPr lang="pt-BR" dirty="0"/>
              <a:t>Python </a:t>
            </a:r>
            <a:r>
              <a:rPr lang="pt-BR" dirty="0" err="1"/>
              <a:t>Flask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EF982C-A8E8-46B9-BACC-B5D99C3DD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69" y="1310192"/>
            <a:ext cx="8440899" cy="162659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913C68F-1949-4B2A-8B09-15861A40172A}"/>
              </a:ext>
            </a:extLst>
          </p:cNvPr>
          <p:cNvSpPr/>
          <p:nvPr/>
        </p:nvSpPr>
        <p:spPr>
          <a:xfrm>
            <a:off x="4191574" y="4917055"/>
            <a:ext cx="7410956" cy="1415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CLI (</a:t>
            </a:r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prompt</a:t>
            </a:r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algn="ctr"/>
            <a:r>
              <a:rPr lang="pt-B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Flask</a:t>
            </a:r>
            <a:r>
              <a:rPr lang="pt-B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(aplicações web simples)</a:t>
            </a:r>
            <a:endParaRPr lang="pt-B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32502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4C1BBF-E51A-46B9-A0A7-0EF91031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3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8ED64-D155-4775-A2EA-7D14E4FF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separar em duas apps?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0C389A-E60D-44DD-91DB-42E77F46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Separação clara de responsabilidades = organizado, testável e escalável.</a:t>
            </a:r>
          </a:p>
        </p:txBody>
      </p:sp>
    </p:spTree>
    <p:extLst>
      <p:ext uri="{BB962C8B-B14F-4D97-AF65-F5344CB8AC3E}">
        <p14:creationId xmlns:p14="http://schemas.microsoft.com/office/powerpoint/2010/main" val="159141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1D23A-9548-44E5-84A1-79505ACA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7447CB-075D-422D-892B-B27797448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Criar um app – </a:t>
            </a:r>
            <a:r>
              <a:rPr lang="pt-BR" dirty="0" err="1"/>
              <a:t>startapp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Instalar o APP no settings.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Incluir as rotas no setup/urls.py</a:t>
            </a:r>
          </a:p>
        </p:txBody>
      </p:sp>
    </p:spTree>
    <p:extLst>
      <p:ext uri="{BB962C8B-B14F-4D97-AF65-F5344CB8AC3E}">
        <p14:creationId xmlns:p14="http://schemas.microsoft.com/office/powerpoint/2010/main" val="78018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017555" y="919929"/>
            <a:ext cx="8142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11 –   </a:t>
            </a:r>
            <a:r>
              <a:rPr lang="pt-BR" sz="3600" dirty="0" err="1"/>
              <a:t>Templates</a:t>
            </a:r>
            <a:r>
              <a:rPr lang="pt-BR" sz="3600" dirty="0"/>
              <a:t> de Login e Cadastro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31AD477-D927-463A-AC25-FB02B39B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394" y="1566260"/>
            <a:ext cx="7503879" cy="43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017555" y="919929"/>
            <a:ext cx="8142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11 –   </a:t>
            </a:r>
            <a:r>
              <a:rPr lang="pt-BR" sz="3600" dirty="0" err="1"/>
              <a:t>Templates</a:t>
            </a:r>
            <a:r>
              <a:rPr lang="pt-BR" sz="3600" dirty="0"/>
              <a:t> de Login e Cadastro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66C8F6-C20F-427A-93DC-B38B0ED9C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202" y="1540379"/>
            <a:ext cx="7226725" cy="45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50136" y="1061759"/>
            <a:ext cx="5549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12 –   Criar duas </a:t>
            </a:r>
            <a:r>
              <a:rPr lang="pt-BR" sz="3600" dirty="0" err="1"/>
              <a:t>Views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45F013B-ABB3-4FB9-8949-A25DB75D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1708090"/>
            <a:ext cx="9336657" cy="27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8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50136" y="1061759"/>
            <a:ext cx="465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13 –   Criar as </a:t>
            </a:r>
            <a:r>
              <a:rPr lang="pt-BR" sz="3600" dirty="0" err="1"/>
              <a:t>urls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988BC8-00C5-47AF-ABBD-64C605021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533" y="1708090"/>
            <a:ext cx="8571875" cy="27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8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BA2C1-497F-4B2E-92A7-02FDE2CA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0DBBD8-91C1-4B3A-92C1-436E190B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9D141F-4CD6-4EAF-9F07-65820780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43" y="1609276"/>
            <a:ext cx="38862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91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50136" y="1061759"/>
            <a:ext cx="7773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13 –   Rodar e visualizar as páginas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C29FBB-C5BE-4136-B32D-21334A8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537" y="1810464"/>
            <a:ext cx="6498926" cy="20403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F81A13-E85A-4BCE-993B-1CA025FAB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268" y="3950117"/>
            <a:ext cx="6379463" cy="164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64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ECEC1E-B5CE-411C-A4B3-828A0A7E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946974"/>
            <a:ext cx="5757862" cy="36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6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254B9D6-F643-4986-9DEE-13D5275E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" y="334498"/>
            <a:ext cx="4442508" cy="283732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1151927-79BF-44EC-B433-C03D75505574}"/>
              </a:ext>
            </a:extLst>
          </p:cNvPr>
          <p:cNvSpPr txBox="1"/>
          <p:nvPr/>
        </p:nvSpPr>
        <p:spPr>
          <a:xfrm>
            <a:off x="4715774" y="469780"/>
            <a:ext cx="4706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t-BR" sz="2000" b="1" dirty="0"/>
              <a:t>Camada de Validação (</a:t>
            </a:r>
            <a:r>
              <a:rPr lang="pt-BR" sz="2000" b="1" dirty="0" err="1"/>
              <a:t>Forms</a:t>
            </a:r>
            <a:r>
              <a:rPr lang="pt-BR" sz="2000" b="1" dirty="0"/>
              <a:t>)</a:t>
            </a:r>
          </a:p>
          <a:p>
            <a:pPr marL="800100" lvl="1" indent="-342900">
              <a:buAutoNum type="arabicPeriod"/>
            </a:pPr>
            <a:r>
              <a:rPr lang="pt-BR" dirty="0"/>
              <a:t>Gerar HTML a partir do Python</a:t>
            </a:r>
          </a:p>
          <a:p>
            <a:pPr marL="1257300" lvl="2" indent="-342900">
              <a:buAutoNum type="arabicPeriod"/>
            </a:pPr>
            <a:r>
              <a:rPr lang="pt-BR" dirty="0"/>
              <a:t>Segurança CSRF</a:t>
            </a:r>
          </a:p>
          <a:p>
            <a:pPr marL="1257300" lvl="2" indent="-342900">
              <a:buAutoNum type="arabicPeriod"/>
            </a:pPr>
            <a:r>
              <a:rPr lang="pt-BR" dirty="0"/>
              <a:t>Validação</a:t>
            </a:r>
          </a:p>
          <a:p>
            <a:pPr marL="1257300" lvl="2" indent="-342900">
              <a:buAutoNum type="arabicPeriod"/>
            </a:pPr>
            <a:r>
              <a:rPr lang="pt-BR" dirty="0"/>
              <a:t>Integração com as outras Camadas</a:t>
            </a:r>
          </a:p>
          <a:p>
            <a:pPr marL="1257300" lvl="2" indent="-342900">
              <a:buAutoNum type="arabicPeriod"/>
            </a:pPr>
            <a:r>
              <a:rPr lang="pt-BR" dirty="0"/>
              <a:t>MVT (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Template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B9072BE-855E-4269-AC1A-DE99F6238BB3}"/>
              </a:ext>
            </a:extLst>
          </p:cNvPr>
          <p:cNvSpPr txBox="1"/>
          <p:nvPr/>
        </p:nvSpPr>
        <p:spPr>
          <a:xfrm>
            <a:off x="4836543" y="2692520"/>
            <a:ext cx="476290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 </a:t>
            </a:r>
            <a:r>
              <a:rPr lang="pt-BR" sz="2000" b="1" dirty="0"/>
              <a:t>Entender e aplicar a orientação a objetos</a:t>
            </a:r>
          </a:p>
          <a:p>
            <a:r>
              <a:rPr lang="pt-BR" dirty="0"/>
              <a:t>            Classe</a:t>
            </a:r>
          </a:p>
          <a:p>
            <a:r>
              <a:rPr lang="pt-BR" dirty="0"/>
              <a:t>            Herança</a:t>
            </a:r>
          </a:p>
          <a:p>
            <a:r>
              <a:rPr lang="pt-BR" dirty="0"/>
              <a:t>            Métodos</a:t>
            </a:r>
          </a:p>
          <a:p>
            <a:r>
              <a:rPr lang="pt-BR" dirty="0"/>
              <a:t>            Atributos</a:t>
            </a:r>
          </a:p>
          <a:p>
            <a:r>
              <a:rPr lang="pt-BR" dirty="0"/>
              <a:t>            Construtor</a:t>
            </a:r>
          </a:p>
        </p:txBody>
      </p:sp>
    </p:spTree>
    <p:extLst>
      <p:ext uri="{BB962C8B-B14F-4D97-AF65-F5344CB8AC3E}">
        <p14:creationId xmlns:p14="http://schemas.microsoft.com/office/powerpoint/2010/main" val="112262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ABF5C4-23DE-4290-8ABC-1CB93F47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8044"/>
            <a:ext cx="12192000" cy="10632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3A6D5EC-F228-4E7B-84CF-67BCB99E1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7" y="334498"/>
            <a:ext cx="4442508" cy="28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14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08F66-2C3A-41AE-9A94-9EDC2628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Django</a:t>
            </a:r>
            <a:r>
              <a:rPr lang="pt-BR" dirty="0"/>
              <a:t> Friday – </a:t>
            </a:r>
            <a:r>
              <a:rPr lang="pt-BR" b="1" dirty="0"/>
              <a:t>25 pontos (35 pontos mostrar para a turma no site do professor)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57898F8-A3D2-4C1F-8073-F80A0D437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838" y="1596231"/>
            <a:ext cx="3622357" cy="43513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FAAA97-1C15-4FCA-BD0F-32AEC74A25D5}"/>
              </a:ext>
            </a:extLst>
          </p:cNvPr>
          <p:cNvSpPr txBox="1"/>
          <p:nvPr/>
        </p:nvSpPr>
        <p:spPr>
          <a:xfrm>
            <a:off x="5219700" y="1838325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Tirar as duas caixinhas e deixar apenas o botão.</a:t>
            </a:r>
          </a:p>
          <a:p>
            <a:r>
              <a:rPr lang="pt-BR" dirty="0"/>
              <a:t>Ao clicar no botão irá para a rota /cadastro de associado.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A31B80-D608-4D3C-A0DB-10E1628B6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45" y="2777705"/>
            <a:ext cx="5000104" cy="5175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DF3384A-45D7-48D7-AA7E-AB66BB19C67D}"/>
              </a:ext>
            </a:extLst>
          </p:cNvPr>
          <p:cNvSpPr txBox="1"/>
          <p:nvPr/>
        </p:nvSpPr>
        <p:spPr>
          <a:xfrm>
            <a:off x="5258627" y="3709423"/>
            <a:ext cx="6184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As caixinhas e os botões deverão ter a mesma estilização do site</a:t>
            </a:r>
          </a:p>
          <a:p>
            <a:r>
              <a:rPr lang="pt-BR" dirty="0"/>
              <a:t>Mantendo as </a:t>
            </a:r>
            <a:r>
              <a:rPr lang="pt-BR" dirty="0" err="1"/>
              <a:t>partials</a:t>
            </a:r>
            <a:r>
              <a:rPr lang="pt-BR" dirty="0"/>
              <a:t> (header e </a:t>
            </a:r>
            <a:r>
              <a:rPr lang="pt-BR" dirty="0" err="1"/>
              <a:t>footer</a:t>
            </a:r>
            <a:r>
              <a:rPr lang="pt-BR" dirty="0"/>
              <a:t>).</a:t>
            </a:r>
          </a:p>
          <a:p>
            <a:r>
              <a:rPr lang="pt-BR" dirty="0"/>
              <a:t>O Visual e navegação...</a:t>
            </a:r>
          </a:p>
        </p:txBody>
      </p:sp>
    </p:spTree>
    <p:extLst>
      <p:ext uri="{BB962C8B-B14F-4D97-AF65-F5344CB8AC3E}">
        <p14:creationId xmlns:p14="http://schemas.microsoft.com/office/powerpoint/2010/main" val="402968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58CC16B-C8D7-4C7E-9938-11068DF4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018"/>
            <a:ext cx="12192000" cy="49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787D39-6912-48EA-8BA9-77983BE2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804987"/>
            <a:ext cx="115633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8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E8A16AE-4FD4-4B48-AABB-11C76BBA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" y="2097939"/>
            <a:ext cx="12041720" cy="25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42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51FD9-FFBC-4102-8B54-DDFB78FB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</a:t>
            </a:r>
            <a:r>
              <a:rPr lang="pt-BR" b="1" dirty="0"/>
              <a:t> Q </a:t>
            </a:r>
            <a:r>
              <a:rPr lang="pt-BR" dirty="0"/>
              <a:t>para sair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CB362C-B2B2-4BC0-990B-A608C8991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489DA-683B-4E4F-AF63-EC08D642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75" y="1613274"/>
            <a:ext cx="9893428" cy="249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80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245DF9E-12C8-48EF-9635-56FD53DBF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7" y="2425567"/>
            <a:ext cx="11406532" cy="14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2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4DB24-C315-40E2-A11A-7F9B206F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Clone </a:t>
            </a:r>
            <a:r>
              <a:rPr lang="pt-BR" dirty="0" err="1"/>
              <a:t>Branch</a:t>
            </a:r>
            <a:r>
              <a:rPr lang="pt-BR" dirty="0"/>
              <a:t> Específica e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Branch</a:t>
            </a:r>
            <a:r>
              <a:rPr lang="pt-BR" dirty="0"/>
              <a:t> Espec.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78CB05-F517-4AD9-AD3A-49D1B87B4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Clone (baixar) – primeira vez. (download = clone) – PRIMEIRA VEZ</a:t>
            </a:r>
          </a:p>
          <a:p>
            <a:r>
              <a:rPr lang="pt-BR" dirty="0" err="1"/>
              <a:t>Pull</a:t>
            </a:r>
            <a:r>
              <a:rPr lang="pt-BR" dirty="0"/>
              <a:t> (baixar atualizando) – segunda vez ou outras vezes....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139CBA-364D-4E8B-A140-A2A39181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3057525"/>
            <a:ext cx="101822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9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C27C48F-A394-4B68-B18E-08E7FE65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3" y="2444817"/>
            <a:ext cx="11907933" cy="18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68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1A5BD80-6942-4329-B170-B4086D84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8" y="3157086"/>
            <a:ext cx="11907328" cy="4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4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B63897-850F-48B4-AD80-0FD6BBA6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95" y="276229"/>
            <a:ext cx="4464868" cy="59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0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5496B05-AB1C-4EE6-83FA-E0A2DD9F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15" y="1963554"/>
            <a:ext cx="9798720" cy="23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45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68403-B0BE-436D-89B8-7C32C7C3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1F0F26-164A-449E-BB6A-B7007802C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909CE2-9152-4EAC-A9F8-8203886828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395042-FE98-4F89-BF21-D67F06EC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9298735" cy="53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02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BA1F5B-574F-4373-AAC7-8BE64B52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4" y="1106905"/>
            <a:ext cx="5944016" cy="343211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5368D3E-E48B-464E-B162-78D154FD7F3E}"/>
              </a:ext>
            </a:extLst>
          </p:cNvPr>
          <p:cNvSpPr txBox="1"/>
          <p:nvPr/>
        </p:nvSpPr>
        <p:spPr>
          <a:xfrm>
            <a:off x="6679933" y="962526"/>
            <a:ext cx="38988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/>
              <a:t>Codar</a:t>
            </a:r>
            <a:r>
              <a:rPr lang="pt-BR" sz="4800" dirty="0"/>
              <a:t> o </a:t>
            </a:r>
            <a:r>
              <a:rPr lang="pt-BR" sz="4800" dirty="0" err="1"/>
              <a:t>Model</a:t>
            </a:r>
            <a:endParaRPr lang="pt-BR" sz="4800" dirty="0"/>
          </a:p>
          <a:p>
            <a:r>
              <a:rPr lang="pt-BR" sz="4800" dirty="0"/>
              <a:t>Usar o Admin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DE4710-E508-4E54-93AA-10A2D5C92D48}"/>
              </a:ext>
            </a:extLst>
          </p:cNvPr>
          <p:cNvSpPr txBox="1"/>
          <p:nvPr/>
        </p:nvSpPr>
        <p:spPr>
          <a:xfrm>
            <a:off x="5159141" y="3099335"/>
            <a:ext cx="41773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Django</a:t>
            </a:r>
            <a:r>
              <a:rPr lang="pt-BR" dirty="0"/>
              <a:t> já oferece uma tabela de usuário</a:t>
            </a:r>
          </a:p>
          <a:p>
            <a:r>
              <a:rPr lang="pt-BR" dirty="0"/>
              <a:t>Não faz sentido criar um </a:t>
            </a:r>
            <a:r>
              <a:rPr lang="pt-BR" dirty="0" err="1"/>
              <a:t>model</a:t>
            </a:r>
            <a:endParaRPr lang="pt-BR" dirty="0"/>
          </a:p>
          <a:p>
            <a:r>
              <a:rPr lang="pt-BR" dirty="0" err="1"/>
              <a:t>Superuser</a:t>
            </a:r>
            <a:endParaRPr lang="pt-BR" dirty="0"/>
          </a:p>
          <a:p>
            <a:r>
              <a:rPr lang="pt-BR" dirty="0"/>
              <a:t>Login-</a:t>
            </a:r>
            <a:r>
              <a:rPr lang="pt-BR" dirty="0" err="1"/>
              <a:t>Logout</a:t>
            </a:r>
            <a:r>
              <a:rPr lang="pt-BR" dirty="0"/>
              <a:t>(sair)</a:t>
            </a:r>
          </a:p>
          <a:p>
            <a:r>
              <a:rPr lang="pt-BR" dirty="0"/>
              <a:t>Autenticação e Autorização</a:t>
            </a:r>
          </a:p>
          <a:p>
            <a:r>
              <a:rPr lang="pt-BR" dirty="0"/>
              <a:t>No banco de dados </a:t>
            </a:r>
            <a:r>
              <a:rPr lang="pt-BR" b="1" dirty="0"/>
              <a:t>(</a:t>
            </a:r>
            <a:r>
              <a:rPr lang="pt-BR" b="1" dirty="0" err="1"/>
              <a:t>auth_user</a:t>
            </a:r>
            <a:r>
              <a:rPr lang="pt-B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1221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8D588E-4EE0-49A2-BDF2-5618E4C1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8" y="858488"/>
            <a:ext cx="4410074" cy="31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8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56AE6EB-EC69-47A3-A3AE-3C4656E6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1" y="1621767"/>
            <a:ext cx="11676414" cy="23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4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450957A-B1A1-4D39-9107-F2A467345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307837"/>
            <a:ext cx="11725275" cy="36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68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925D663-E195-4912-800A-E50CE89D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080792"/>
            <a:ext cx="11344275" cy="23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3D8A4-A5BB-41AA-A076-90F8EBDC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pull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CB42D9-7459-4E5A-B30F-E802DFFE1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83B310-ACAC-47E6-9C3C-B581E3B9F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1041458" cy="23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7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EEF96A8-27E9-46F4-8E1F-55FBE30F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598"/>
            <a:ext cx="12192000" cy="58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4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DDD17-9948-4C90-B980-0E443014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1DDC0E-8CED-49A6-A916-0FDC454A8C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917572-708F-4B56-9EB3-7038ADCE4F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5C804D-FCBA-4B58-8424-548877B7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35966"/>
            <a:ext cx="11087099" cy="658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3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AAE9780-56CE-4B10-99D3-5BCFA5C7C949}"/>
              </a:ext>
            </a:extLst>
          </p:cNvPr>
          <p:cNvSpPr txBox="1"/>
          <p:nvPr/>
        </p:nvSpPr>
        <p:spPr>
          <a:xfrm>
            <a:off x="142875" y="295275"/>
            <a:ext cx="402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Manutenções – Django_Avançado_Aula7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1E63D4-973C-4CC6-A092-FEA55EDE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750332"/>
            <a:ext cx="12192000" cy="31910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9F5CB8-CB67-4FA3-90F4-A19B0FD6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49" y="3486150"/>
            <a:ext cx="5577676" cy="30765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BE1401E-0C4E-41AD-BF47-814BD4E44D24}"/>
              </a:ext>
            </a:extLst>
          </p:cNvPr>
          <p:cNvSpPr txBox="1"/>
          <p:nvPr/>
        </p:nvSpPr>
        <p:spPr>
          <a:xfrm>
            <a:off x="7839075" y="4429125"/>
            <a:ext cx="37593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2- MANUTENÇÕES</a:t>
            </a:r>
          </a:p>
          <a:p>
            <a:endParaRPr lang="pt-BR" dirty="0"/>
          </a:p>
          <a:p>
            <a:r>
              <a:rPr lang="pt-BR" dirty="0"/>
              <a:t>1- CRIAR O EMAIL</a:t>
            </a:r>
          </a:p>
          <a:p>
            <a:r>
              <a:rPr lang="pt-BR" dirty="0"/>
              <a:t>2- COLOCAR JAVASCRIPT QUE</a:t>
            </a:r>
          </a:p>
          <a:p>
            <a:r>
              <a:rPr lang="pt-BR" dirty="0"/>
              <a:t>AO SELECIONAR OUTRO APAREÇA</a:t>
            </a:r>
          </a:p>
          <a:p>
            <a:r>
              <a:rPr lang="pt-BR" dirty="0"/>
              <a:t>UMA CAIXA PARA O USUÁRIO DIGITAR</a:t>
            </a:r>
          </a:p>
          <a:p>
            <a:r>
              <a:rPr lang="pt-BR" dirty="0"/>
              <a:t>O GENERO.</a:t>
            </a:r>
          </a:p>
        </p:txBody>
      </p:sp>
    </p:spTree>
    <p:extLst>
      <p:ext uri="{BB962C8B-B14F-4D97-AF65-F5344CB8AC3E}">
        <p14:creationId xmlns:p14="http://schemas.microsoft.com/office/powerpoint/2010/main" val="740243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1ADC1-047D-4106-8049-7D20C4FB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9C9EC1-62BE-4F93-B3F8-0025308CD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 sua aplicação com</a:t>
            </a:r>
          </a:p>
          <a:p>
            <a:pPr lvl="1"/>
            <a:r>
              <a:rPr lang="pt-BR" dirty="0"/>
              <a:t>Senha: 444</a:t>
            </a:r>
          </a:p>
          <a:p>
            <a:pPr lvl="1"/>
            <a:r>
              <a:rPr lang="pt-BR" dirty="0"/>
              <a:t>Confirma Senha: 999</a:t>
            </a:r>
          </a:p>
          <a:p>
            <a:r>
              <a:rPr lang="pt-BR" dirty="0"/>
              <a:t>Verifique se redirecionou!!!!!</a:t>
            </a:r>
          </a:p>
        </p:txBody>
      </p:sp>
    </p:spTree>
    <p:extLst>
      <p:ext uri="{BB962C8B-B14F-4D97-AF65-F5344CB8AC3E}">
        <p14:creationId xmlns:p14="http://schemas.microsoft.com/office/powerpoint/2010/main" val="2603913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7AE6A39-3F54-4418-BF6C-4D51B793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709737"/>
            <a:ext cx="119348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13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6D9E174-6E42-4A21-BD36-117710325C58}"/>
              </a:ext>
            </a:extLst>
          </p:cNvPr>
          <p:cNvSpPr txBox="1"/>
          <p:nvPr/>
        </p:nvSpPr>
        <p:spPr>
          <a:xfrm>
            <a:off x="1200150" y="2844225"/>
            <a:ext cx="10078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Criptografia própria dele – O </a:t>
            </a:r>
            <a:r>
              <a:rPr lang="pt-BR" sz="3200" b="1" dirty="0" err="1">
                <a:highlight>
                  <a:srgbClr val="FFFF00"/>
                </a:highlight>
              </a:rPr>
              <a:t>Django</a:t>
            </a:r>
            <a:r>
              <a:rPr lang="pt-BR" sz="3200" dirty="0"/>
              <a:t> já faz isso pra gente.....</a:t>
            </a:r>
          </a:p>
        </p:txBody>
      </p:sp>
    </p:spTree>
    <p:extLst>
      <p:ext uri="{BB962C8B-B14F-4D97-AF65-F5344CB8AC3E}">
        <p14:creationId xmlns:p14="http://schemas.microsoft.com/office/powerpoint/2010/main" val="3454937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193E4-A126-4FF4-AA27-DC7F8F11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arrumar o login do </a:t>
            </a:r>
            <a:r>
              <a:rPr lang="pt-BR" dirty="0" err="1"/>
              <a:t>Django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D83D8E-5299-48FA-8722-83FB685FE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18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509678-F231-46D5-94D5-977C1FB5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258784"/>
            <a:ext cx="6344309" cy="366324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3B8907-FC74-47D7-879C-B9EEC40E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74" y="2529443"/>
            <a:ext cx="7212369" cy="212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9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416A426-9459-4F65-BFE4-96C738E2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8" y="45163"/>
            <a:ext cx="4221911" cy="8567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687A638-CDB6-4B42-81AF-55DB03CF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57" y="2457856"/>
            <a:ext cx="6344309" cy="366324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A8EA8C1-2177-448E-A799-11237A60BE60}"/>
              </a:ext>
            </a:extLst>
          </p:cNvPr>
          <p:cNvSpPr/>
          <p:nvPr/>
        </p:nvSpPr>
        <p:spPr>
          <a:xfrm>
            <a:off x="4905724" y="3648822"/>
            <a:ext cx="6141681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Alertas e Mensagens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430EBC-FDBF-4C4A-A388-7BADF53F23D5}"/>
              </a:ext>
            </a:extLst>
          </p:cNvPr>
          <p:cNvSpPr txBox="1"/>
          <p:nvPr/>
        </p:nvSpPr>
        <p:spPr>
          <a:xfrm>
            <a:off x="5496558" y="3136612"/>
            <a:ext cx="4960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Login e Cadastro (Associado)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D6820A-5430-4691-B4E1-005F4C317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217" y="271389"/>
            <a:ext cx="7422101" cy="168389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DB816B6-3771-4823-AE18-F1936B759B1A}"/>
              </a:ext>
            </a:extLst>
          </p:cNvPr>
          <p:cNvSpPr txBox="1"/>
          <p:nvPr/>
        </p:nvSpPr>
        <p:spPr>
          <a:xfrm>
            <a:off x="7392838" y="5270740"/>
            <a:ext cx="3043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Onde a mensagem vai ficar???</a:t>
            </a:r>
          </a:p>
          <a:p>
            <a:r>
              <a:rPr lang="pt-BR" dirty="0"/>
              <a:t>No </a:t>
            </a:r>
            <a:r>
              <a:rPr lang="pt-BR" dirty="0" err="1"/>
              <a:t>template</a:t>
            </a:r>
            <a:endParaRPr lang="pt-BR" dirty="0"/>
          </a:p>
          <a:p>
            <a:r>
              <a:rPr lang="pt-BR"/>
              <a:t>Aonde?</a:t>
            </a:r>
          </a:p>
        </p:txBody>
      </p:sp>
    </p:spTree>
    <p:extLst>
      <p:ext uri="{BB962C8B-B14F-4D97-AF65-F5344CB8AC3E}">
        <p14:creationId xmlns:p14="http://schemas.microsoft.com/office/powerpoint/2010/main" val="2589768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53B032E-C7B6-4C2C-9FDC-53422366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9" y="1479633"/>
            <a:ext cx="11453981" cy="211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6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7"/>
            <a:ext cx="7005368" cy="561389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5380436" y="1057206"/>
            <a:ext cx="4462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 – </a:t>
            </a:r>
            <a:r>
              <a:rPr lang="pt-BR" sz="3600" b="1" dirty="0"/>
              <a:t>usar o banco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AD6B1A-4E6A-4EE8-A60D-4AD6DBC2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767" y="1703537"/>
            <a:ext cx="4991100" cy="5524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63A25B-CBEC-4F91-BEE1-E116CE248AAD}"/>
              </a:ext>
            </a:extLst>
          </p:cNvPr>
          <p:cNvSpPr txBox="1"/>
          <p:nvPr/>
        </p:nvSpPr>
        <p:spPr>
          <a:xfrm>
            <a:off x="5380435" y="2362976"/>
            <a:ext cx="5814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2 – </a:t>
            </a:r>
            <a:r>
              <a:rPr lang="pt-BR" sz="3600" b="1" dirty="0"/>
              <a:t>visualizar as tabelas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77AEDB-37AF-4A2F-8EA1-228975DB4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435" y="3009307"/>
            <a:ext cx="4389306" cy="37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0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6723161-329E-4BBE-9211-3157BAF5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0238"/>
            <a:ext cx="12192000" cy="42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66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1EA0EB9-300B-46BD-B044-48D0CE1C3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8" y="1174282"/>
            <a:ext cx="11520905" cy="44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56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B76309D-EA36-4070-8DE8-685726A8B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7115"/>
            <a:ext cx="12192000" cy="8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63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0EEAC8-606C-46F4-BF79-20F3A523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219325"/>
            <a:ext cx="114871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04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360E3F7-0FC5-48BB-9E5D-4A12A67F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44" y="2117558"/>
            <a:ext cx="10244527" cy="25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5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2BE9A0C-726F-4FE8-ACA6-8767198B5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9442"/>
            <a:ext cx="12192000" cy="5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26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C373A0C-3964-4583-92EF-D6F62C26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7" y="2728465"/>
            <a:ext cx="10971470" cy="1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41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1FFC9EB-AD0E-4F31-8CDA-D41EDE53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83"/>
            <a:ext cx="12192000" cy="26400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08D90FF-C4FE-43D3-B0EE-0107539D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31" y="2920217"/>
            <a:ext cx="106299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388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AEB5CA-3B11-46FF-A81E-DAE9D9EF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339" y="115503"/>
            <a:ext cx="4641871" cy="64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95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607FE83-A5D9-4A64-A178-5F5E7CF4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852612"/>
            <a:ext cx="115633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89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5380436" y="1057206"/>
            <a:ext cx="486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3 – </a:t>
            </a:r>
            <a:r>
              <a:rPr lang="pt-BR" sz="3600" b="1" dirty="0"/>
              <a:t>analisar o MER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0A8F31-D1F4-412A-BAEA-D7B070EE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546" y="1804987"/>
            <a:ext cx="76581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5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C9E198F-39DE-4D34-A56A-874EEA90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447800"/>
            <a:ext cx="106584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41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505855C-E7EB-4CC7-BDEA-E1657749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" y="1141707"/>
            <a:ext cx="11806989" cy="45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2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65953FF-6065-4706-98F4-34D8576A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7209"/>
            <a:ext cx="12192000" cy="538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61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61D1600-7EE7-471D-A6B5-0D1AFB6A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1457325"/>
            <a:ext cx="66389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00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C2B03FF-D55F-48B8-839E-24201C70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850491"/>
            <a:ext cx="8946046" cy="47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38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4C5AF00-3EBB-4C94-B9BB-C733AEA944D2}"/>
              </a:ext>
            </a:extLst>
          </p:cNvPr>
          <p:cNvSpPr txBox="1"/>
          <p:nvPr/>
        </p:nvSpPr>
        <p:spPr>
          <a:xfrm>
            <a:off x="789271" y="3821229"/>
            <a:ext cx="39573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Desafio:</a:t>
            </a:r>
          </a:p>
          <a:p>
            <a:endParaRPr lang="pt-BR" sz="2400" b="1" dirty="0"/>
          </a:p>
          <a:p>
            <a:r>
              <a:rPr lang="pt-BR" sz="2400" b="1" dirty="0"/>
              <a:t>Mostrar o nome da Bianca.....</a:t>
            </a:r>
          </a:p>
          <a:p>
            <a:endParaRPr lang="pt-BR" sz="2400" b="1" dirty="0"/>
          </a:p>
          <a:p>
            <a:r>
              <a:rPr lang="pt-BR" sz="2400" b="1" dirty="0"/>
              <a:t>3 minutos.....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DCBC21-2543-468F-B8A8-49F03971A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358" y="0"/>
            <a:ext cx="4890977" cy="67713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CC38BC-EA40-4C63-B69B-D460F2B1C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52108" cy="33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70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1BDCD2-6319-4053-AD61-478711EE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3" y="1828800"/>
            <a:ext cx="12012254" cy="30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59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A1A2604-C9D0-4124-8AE8-87DBD061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71562"/>
            <a:ext cx="118110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09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1712E31-BEB7-4792-8783-89F3133C4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181"/>
            <a:ext cx="64770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389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CB18210-106B-47FC-BA56-880C20977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" y="1614648"/>
            <a:ext cx="11376892" cy="37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65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32127" y="1126217"/>
            <a:ext cx="618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4 – </a:t>
            </a:r>
            <a:r>
              <a:rPr lang="pt-BR" sz="3600" b="1" dirty="0" err="1"/>
              <a:t>Django</a:t>
            </a:r>
            <a:r>
              <a:rPr lang="pt-BR" sz="3600" b="1" dirty="0"/>
              <a:t> (</a:t>
            </a:r>
            <a:r>
              <a:rPr lang="pt-BR" sz="3600" b="1" dirty="0" err="1"/>
              <a:t>venv</a:t>
            </a:r>
            <a:r>
              <a:rPr lang="pt-BR" sz="3600" b="1" dirty="0"/>
              <a:t> ativada)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767FE7-A3E0-46F7-9928-68784FAC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51" y="1841947"/>
            <a:ext cx="91821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20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589CD-CCA9-4BD1-9718-1CE4E35F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merge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30AAB8-6FAD-4E3B-8216-CD46C9F6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Junção ou união de uma </a:t>
            </a:r>
            <a:r>
              <a:rPr lang="pt-BR" dirty="0" err="1"/>
              <a:t>branch</a:t>
            </a:r>
            <a:r>
              <a:rPr lang="pt-BR" dirty="0"/>
              <a:t> com outra </a:t>
            </a:r>
            <a:r>
              <a:rPr lang="pt-BR" dirty="0" err="1"/>
              <a:t>branch</a:t>
            </a:r>
            <a:r>
              <a:rPr lang="pt-BR" dirty="0"/>
              <a:t>...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2921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41576-83B0-4956-B554-1F2662B0F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Alertas.... (Frameworks Concorrentes do </a:t>
            </a:r>
            <a:r>
              <a:rPr lang="pt-BR" dirty="0" err="1"/>
              <a:t>Bootstrap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2F4C3E-A2C4-411C-BF1B-D002BB620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Bootstrap</a:t>
            </a:r>
            <a:r>
              <a:rPr lang="pt-BR" dirty="0"/>
              <a:t>...</a:t>
            </a:r>
          </a:p>
          <a:p>
            <a:r>
              <a:rPr lang="pt-BR" dirty="0"/>
              <a:t>Eu uso a muito tempo o  </a:t>
            </a:r>
            <a:r>
              <a:rPr lang="pt-BR" dirty="0" err="1"/>
              <a:t>Bootstrap</a:t>
            </a:r>
            <a:endParaRPr lang="pt-BR" dirty="0"/>
          </a:p>
          <a:p>
            <a:r>
              <a:rPr lang="pt-BR" dirty="0"/>
              <a:t>Mas indico pós curso investir no aprendizado do concorrente direto: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9AB246-1359-4564-9639-6D3676534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20" y="4282690"/>
            <a:ext cx="3644602" cy="77057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1CC6D96-C969-4280-B769-B8F3B405FF95}"/>
              </a:ext>
            </a:extLst>
          </p:cNvPr>
          <p:cNvSpPr txBox="1"/>
          <p:nvPr/>
        </p:nvSpPr>
        <p:spPr>
          <a:xfrm>
            <a:off x="5403182" y="4001294"/>
            <a:ext cx="692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/>
              <a:t>X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1DD258-8DAD-4A5D-B4DF-6C63425B4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520" y="3813604"/>
            <a:ext cx="2035442" cy="14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886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E0820C9-CE0F-4854-A691-3D9F9DDA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" y="923330"/>
            <a:ext cx="6856723" cy="5934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180D703-38D7-44B3-AA67-B72B57AE6083}"/>
              </a:ext>
            </a:extLst>
          </p:cNvPr>
          <p:cNvSpPr txBox="1"/>
          <p:nvPr/>
        </p:nvSpPr>
        <p:spPr>
          <a:xfrm>
            <a:off x="86627" y="18555"/>
            <a:ext cx="5768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/>
              <a:t>Frameworks de CSS</a:t>
            </a:r>
          </a:p>
        </p:txBody>
      </p:sp>
    </p:spTree>
    <p:extLst>
      <p:ext uri="{BB962C8B-B14F-4D97-AF65-F5344CB8AC3E}">
        <p14:creationId xmlns:p14="http://schemas.microsoft.com/office/powerpoint/2010/main" val="26465754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66F28-0EA2-427E-B4C0-4E2F361C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Estilizando a mensagem</a:t>
            </a:r>
            <a:br>
              <a:rPr lang="pt-BR" b="1" dirty="0"/>
            </a:b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285EE5-BC3A-4CCA-9726-6B982FDF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71" y="1137686"/>
            <a:ext cx="7894671" cy="51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425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D6AB6CB-B70D-43E1-A66A-14C1F5FC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342"/>
            <a:ext cx="12192000" cy="34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6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4E232DD-E557-4D63-9F7A-5B695779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327"/>
            <a:ext cx="12192000" cy="31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140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68403-B0BE-436D-89B8-7C32C7C3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1F0F26-164A-449E-BB6A-B7007802C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909CE2-9152-4EAC-A9F8-820388682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8528" y="1825625"/>
            <a:ext cx="4525272" cy="4351338"/>
          </a:xfrm>
        </p:spPr>
        <p:txBody>
          <a:bodyPr/>
          <a:lstStyle/>
          <a:p>
            <a:r>
              <a:rPr lang="pt-BR" dirty="0"/>
              <a:t>09/12/2025</a:t>
            </a:r>
          </a:p>
          <a:p>
            <a:r>
              <a:rPr lang="pt-BR" b="1" dirty="0" err="1">
                <a:solidFill>
                  <a:srgbClr val="FF0000"/>
                </a:solidFill>
              </a:rPr>
              <a:t>Logout</a:t>
            </a:r>
            <a:r>
              <a:rPr lang="pt-BR" b="1" dirty="0">
                <a:solidFill>
                  <a:srgbClr val="FF0000"/>
                </a:solidFill>
              </a:rPr>
              <a:t>---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395042-FE98-4F89-BF21-D67F06EC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59" y="1453416"/>
            <a:ext cx="6577469" cy="37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794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EE4EB5-41C2-47CC-A5E0-B56436013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44" y="1550301"/>
            <a:ext cx="6564396" cy="375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728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FAF3BA5-ED7A-446E-AAF5-69B1C874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619250"/>
            <a:ext cx="90011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3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44284B1-AACF-4855-B9C7-66A4A1E72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37" y="3041583"/>
            <a:ext cx="11873625" cy="77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6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32127" y="1126217"/>
            <a:ext cx="618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5 – </a:t>
            </a:r>
            <a:r>
              <a:rPr lang="pt-BR" sz="3600" b="1" dirty="0" err="1"/>
              <a:t>Django</a:t>
            </a:r>
            <a:r>
              <a:rPr lang="pt-BR" sz="3600" b="1" dirty="0"/>
              <a:t> (</a:t>
            </a:r>
            <a:r>
              <a:rPr lang="pt-BR" sz="3600" b="1" dirty="0" err="1"/>
              <a:t>venv</a:t>
            </a:r>
            <a:r>
              <a:rPr lang="pt-BR" sz="3600" b="1" dirty="0"/>
              <a:t> ativada)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BDF5AE-A87F-4F33-A9DE-30CB7912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043" y="2049367"/>
            <a:ext cx="8418165" cy="7973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97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7F2D624-BAFB-427E-BA1F-DEF08754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69" y="1039528"/>
            <a:ext cx="11765619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40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CA25FB0-EBE7-45AA-9343-9A2BBC09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952"/>
            <a:ext cx="12192000" cy="21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670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926F9D3-576E-4223-A189-D51D0AA2D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2871440"/>
            <a:ext cx="11839074" cy="11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19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955FC-414D-44B8-867E-FACFE87B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Mental para </a:t>
            </a:r>
            <a:r>
              <a:rPr lang="pt-BR" b="1" dirty="0">
                <a:highlight>
                  <a:srgbClr val="FFFF00"/>
                </a:highlight>
              </a:rPr>
              <a:t>Entrevista GIT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D3680A-2179-451F-9545-B6171825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 ano...</a:t>
            </a:r>
          </a:p>
        </p:txBody>
      </p:sp>
    </p:spTree>
    <p:extLst>
      <p:ext uri="{BB962C8B-B14F-4D97-AF65-F5344CB8AC3E}">
        <p14:creationId xmlns:p14="http://schemas.microsoft.com/office/powerpoint/2010/main" val="2929354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93B22-661E-412D-9317-43EBEDD0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</a:t>
            </a:r>
            <a:r>
              <a:rPr lang="pt-BR" dirty="0" err="1"/>
              <a:t>Logout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84143A-9DDD-43FA-B401-3A56327A4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2237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013221D-DD10-40BA-B0E6-FACA0AB1B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1" y="2026519"/>
            <a:ext cx="11992594" cy="258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924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A9E54-9C31-4AAE-AD87-4241992F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F56007-EE2B-4391-9B2D-8952589E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C1052B-F426-42C7-8B54-F5029C22D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66712"/>
            <a:ext cx="80772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109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76D08EA-B93A-4D5B-95E0-CEE70219B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7" y="1099119"/>
            <a:ext cx="11954506" cy="46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71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52CE510-FD24-480D-8737-43D5A0B13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81100"/>
            <a:ext cx="114109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413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6454B1A-9A21-4C8C-AAF1-B2610044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0" y="1403384"/>
            <a:ext cx="7479309" cy="389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1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843828" y="254949"/>
            <a:ext cx="498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6 – entrar no portal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B0E568-9779-47FC-9A2D-6C5D0F8A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647" y="901280"/>
            <a:ext cx="6895849" cy="14803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0BF7D3-7F92-4AF4-BD88-CC3ABF83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647" y="2595556"/>
            <a:ext cx="7639476" cy="303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928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02559E3-255C-4F05-B5D1-B8A2E972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6" y="1136983"/>
            <a:ext cx="6938867" cy="49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889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81DCEA5-E4E0-4E56-A421-1EF0494D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5" y="1477276"/>
            <a:ext cx="8517073" cy="46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92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A6494C0-8B13-4F28-B146-8C9F53BF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14" y="2608447"/>
            <a:ext cx="8906572" cy="12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966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E4E8A60-47D1-4110-BAA5-CFB45E8F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8262"/>
            <a:ext cx="12192000" cy="35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947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5C3BA97-B1CE-438E-9A6D-40A4F66FE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720"/>
            <a:ext cx="10534650" cy="111442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320D69F-1FE5-4491-98EB-5E35C9D0C057}"/>
              </a:ext>
            </a:extLst>
          </p:cNvPr>
          <p:cNvSpPr txBox="1"/>
          <p:nvPr/>
        </p:nvSpPr>
        <p:spPr>
          <a:xfrm>
            <a:off x="241896" y="1621884"/>
            <a:ext cx="10292754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800" dirty="0"/>
              <a:t>Inserir o link </a:t>
            </a:r>
            <a:r>
              <a:rPr lang="pt-BR" sz="2800" dirty="0" err="1"/>
              <a:t>Logout</a:t>
            </a:r>
            <a:endParaRPr lang="pt-BR" sz="2800" dirty="0"/>
          </a:p>
          <a:p>
            <a:pPr marL="342900" indent="-342900">
              <a:buFont typeface="+mj-lt"/>
              <a:buAutoNum type="arabicPeriod"/>
            </a:pPr>
            <a:r>
              <a:rPr lang="pt-BR" sz="2800" dirty="0"/>
              <a:t>Realizar o </a:t>
            </a:r>
            <a:r>
              <a:rPr lang="pt-BR" sz="2800" dirty="0" err="1"/>
              <a:t>logout</a:t>
            </a:r>
            <a:endParaRPr lang="pt-BR" sz="2800" dirty="0"/>
          </a:p>
          <a:p>
            <a:pPr marL="342900" indent="-342900">
              <a:buFont typeface="+mj-lt"/>
              <a:buAutoNum type="arabicPeriod"/>
            </a:pPr>
            <a:r>
              <a:rPr lang="pt-BR" sz="2800" dirty="0"/>
              <a:t>Mensagem de </a:t>
            </a:r>
            <a:r>
              <a:rPr lang="pt-BR" sz="2800" dirty="0" err="1"/>
              <a:t>logout</a:t>
            </a:r>
            <a:r>
              <a:rPr lang="pt-BR" sz="2800" dirty="0"/>
              <a:t> apenas se </a:t>
            </a:r>
            <a:r>
              <a:rPr lang="pt-BR" sz="2800" dirty="0" err="1"/>
              <a:t>logou</a:t>
            </a:r>
            <a:endParaRPr lang="pt-BR" sz="2800" dirty="0"/>
          </a:p>
          <a:p>
            <a:pPr marL="342900" indent="-342900">
              <a:buFont typeface="+mj-lt"/>
              <a:buAutoNum type="arabicPeriod"/>
            </a:pPr>
            <a:r>
              <a:rPr lang="pt-BR" sz="2800" dirty="0"/>
              <a:t>Validar usuário existente com alerta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800" dirty="0"/>
              <a:t>Retirar duplicação de mensagens.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800" dirty="0"/>
              <a:t>Verificar cores e mensagens de alerta (vermelho erro, azul sucesso)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72EBBA-3EAD-4B21-9C55-93EE547BE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264" y="4393153"/>
            <a:ext cx="3038475" cy="16859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3A3E846-6BCF-4610-831E-900E52004EEC}"/>
              </a:ext>
            </a:extLst>
          </p:cNvPr>
          <p:cNvSpPr txBox="1"/>
          <p:nvPr/>
        </p:nvSpPr>
        <p:spPr>
          <a:xfrm>
            <a:off x="241896" y="4328174"/>
            <a:ext cx="788857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20 minutos...</a:t>
            </a:r>
          </a:p>
          <a:p>
            <a:r>
              <a:rPr lang="pt-BR" sz="2800" dirty="0">
                <a:hlinkClick r:id="rId4"/>
              </a:rPr>
              <a:t>Romulodf.cesar@gmail.com</a:t>
            </a:r>
            <a:endParaRPr lang="pt-BR" sz="2800" dirty="0"/>
          </a:p>
          <a:p>
            <a:r>
              <a:rPr lang="pt-BR" sz="2800" dirty="0"/>
              <a:t>Link do </a:t>
            </a:r>
            <a:r>
              <a:rPr lang="pt-BR" sz="2800" dirty="0" err="1"/>
              <a:t>github</a:t>
            </a:r>
            <a:endParaRPr lang="pt-BR" sz="2800" dirty="0"/>
          </a:p>
          <a:p>
            <a:r>
              <a:rPr lang="pt-BR" sz="2800" dirty="0"/>
              <a:t>Assunto: </a:t>
            </a:r>
            <a:r>
              <a:rPr lang="pt-BR" sz="2800" b="1" dirty="0"/>
              <a:t>projeto final ALERTAS (pontos – 20 pontos)</a:t>
            </a:r>
          </a:p>
        </p:txBody>
      </p:sp>
    </p:spTree>
    <p:extLst>
      <p:ext uri="{BB962C8B-B14F-4D97-AF65-F5344CB8AC3E}">
        <p14:creationId xmlns:p14="http://schemas.microsoft.com/office/powerpoint/2010/main" val="16777673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5CE174F-6A7A-4918-AC30-FFEFF333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210507"/>
            <a:ext cx="6370114" cy="393900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0C1B7-6B8C-40F9-B3CA-A6F34268E86D}"/>
              </a:ext>
            </a:extLst>
          </p:cNvPr>
          <p:cNvSpPr txBox="1"/>
          <p:nvPr/>
        </p:nvSpPr>
        <p:spPr>
          <a:xfrm>
            <a:off x="7469204" y="2165684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Como que é um </a:t>
            </a:r>
            <a:r>
              <a:rPr lang="pt-BR" dirty="0" err="1"/>
              <a:t>logout</a:t>
            </a:r>
            <a:r>
              <a:rPr lang="pt-BR" dirty="0"/>
              <a:t> se não </a:t>
            </a:r>
            <a:r>
              <a:rPr lang="pt-BR" dirty="0" err="1"/>
              <a:t>logou</a:t>
            </a:r>
            <a:r>
              <a:rPr lang="pt-BR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8642335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7D1202-364D-4329-BBD7-4E498FDF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já existe um usuário cadastrado ele deve mostrar um alerta...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0DDBB-9AAF-408D-B1CB-386CF0CF0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6446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CB04C13-4D97-466F-B65B-ED1AC2AA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" y="906830"/>
            <a:ext cx="67246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83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CFAB01-DEE2-40FE-9D6B-84C35B49A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4" y="866273"/>
            <a:ext cx="10170231" cy="42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4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2A17F8C-7ADB-4AFC-88D3-FDF71EC96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36" y="821055"/>
            <a:ext cx="68008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371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695</Words>
  <Application>Microsoft Office PowerPoint</Application>
  <PresentationFormat>Widescreen</PresentationFormat>
  <Paragraphs>130</Paragraphs>
  <Slides>139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139</vt:i4>
      </vt:variant>
    </vt:vector>
  </HeadingPairs>
  <TitlesOfParts>
    <vt:vector size="143" baseType="lpstr">
      <vt:lpstr>Arial</vt:lpstr>
      <vt:lpstr>Calibri</vt:lpstr>
      <vt:lpstr>Calibri Light</vt:lpstr>
      <vt:lpstr>Tema do Office</vt:lpstr>
      <vt:lpstr>Django Cloud</vt:lpstr>
      <vt:lpstr>Conteúdo do curso</vt:lpstr>
      <vt:lpstr>Clone Branch Específica e Pull Branch Espec.</vt:lpstr>
      <vt:lpstr>Git pull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 que separar em duas apps?</vt:lpstr>
      <vt:lpstr>Resumo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Django Friday – 25 pontos (35 pontos mostrar para a turma no site do professor)</vt:lpstr>
      <vt:lpstr>Apresentação do PowerPoint</vt:lpstr>
      <vt:lpstr>Apresentação do PowerPoint</vt:lpstr>
      <vt:lpstr>Apresentação do PowerPoint</vt:lpstr>
      <vt:lpstr>Tecla Q para sair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</vt:lpstr>
      <vt:lpstr>Apresentação do PowerPoint</vt:lpstr>
      <vt:lpstr>Apresentação do PowerPoint</vt:lpstr>
      <vt:lpstr>Vamos arrumar o login do Django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merge</vt:lpstr>
      <vt:lpstr>Alertas.... (Frameworks Concorrentes do Bootstrap)</vt:lpstr>
      <vt:lpstr>Apresentação do PowerPoint</vt:lpstr>
      <vt:lpstr>Estilizando a mensagem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Mapa Mental para Entrevista GIT</vt:lpstr>
      <vt:lpstr>Lógica de Logout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 já existe um usuário cadastrado ele deve mostrar um alerta...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Refatoração e Validação</vt:lpstr>
      <vt:lpstr>Refatoração e Validação</vt:lpstr>
      <vt:lpstr>Refatorção e Validação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Solução</vt:lpstr>
      <vt:lpstr>Apresentação do PowerPoint</vt:lpstr>
      <vt:lpstr>Apresentação do PowerPoint</vt:lpstr>
      <vt:lpstr>Como fazer a validação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PROFESSOR</dc:creator>
  <cp:lastModifiedBy>PROFESSOR</cp:lastModifiedBy>
  <cp:revision>64</cp:revision>
  <dcterms:created xsi:type="dcterms:W3CDTF">2025-11-27T11:38:34Z</dcterms:created>
  <dcterms:modified xsi:type="dcterms:W3CDTF">2025-12-10T17:22:09Z</dcterms:modified>
</cp:coreProperties>
</file>